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36" r:id="rId3"/>
    <p:sldId id="258" r:id="rId4"/>
    <p:sldId id="338" r:id="rId5"/>
    <p:sldId id="271" r:id="rId6"/>
    <p:sldId id="272" r:id="rId7"/>
    <p:sldId id="339" r:id="rId8"/>
    <p:sldId id="275" r:id="rId9"/>
    <p:sldId id="276" r:id="rId10"/>
    <p:sldId id="340" r:id="rId11"/>
    <p:sldId id="273" r:id="rId12"/>
    <p:sldId id="274" r:id="rId13"/>
    <p:sldId id="33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60"/>
  </p:normalViewPr>
  <p:slideViewPr>
    <p:cSldViewPr>
      <p:cViewPr>
        <p:scale>
          <a:sx n="66" d="100"/>
          <a:sy n="66" d="100"/>
        </p:scale>
        <p:origin x="-2934" y="-1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71CDB-96CC-4A9F-A3B5-3100F3196BF6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F9776-D741-4C10-A124-A4F56049D5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314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F9776-D741-4C10-A124-A4F56049D5E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39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84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0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34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55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995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28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35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166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555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438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93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64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9667?locale=e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ing.uncc.edu/learning-resources/articles-books/best-practice/goals-objectives/blooms-educational-objectiv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6676?locale=e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9381?locale=e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l-GR" dirty="0" smtClean="0"/>
              <a:t>Σχολείο Ανοιχτού </a:t>
            </a:r>
            <a:br>
              <a:rPr lang="el-GR" dirty="0" smtClean="0"/>
            </a:br>
            <a:r>
              <a:rPr lang="el-GR" dirty="0" smtClean="0"/>
              <a:t>Εκπαιδευτικού Περιεχομένου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l-GR" dirty="0" smtClean="0"/>
              <a:t>Σχολεία Ανοιχτά στην Κοινωνία</a:t>
            </a:r>
          </a:p>
          <a:p>
            <a:r>
              <a:rPr lang="el-GR" sz="2400" dirty="0" smtClean="0"/>
              <a:t>Νίκος Παλαβιτσίνης, </a:t>
            </a:r>
            <a:r>
              <a:rPr lang="en-US" sz="2400" dirty="0" smtClean="0"/>
              <a:t>PhD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551"/>
            <a:ext cx="6588224" cy="2271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6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414" y="116632"/>
            <a:ext cx="5888906" cy="65937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366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δισκος της Φαιστού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985" y="1772816"/>
            <a:ext cx="6581775" cy="42291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51920" y="6396335"/>
            <a:ext cx="6182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http://photodentro.edu.gr/lor/r/8521/9667?locale=el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9807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0975"/>
            <a:ext cx="4680520" cy="38645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368479"/>
            <a:ext cx="3538711" cy="32037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222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l-GR" dirty="0" smtClean="0"/>
              <a:t>Σχολείο Ανοιχτού </a:t>
            </a:r>
            <a:br>
              <a:rPr lang="el-GR" dirty="0" smtClean="0"/>
            </a:br>
            <a:r>
              <a:rPr lang="el-GR" dirty="0" smtClean="0"/>
              <a:t>Εκπαιδευτικού Περιεχομένου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l-GR" dirty="0" smtClean="0"/>
              <a:t>Σχολεία Ανοιχτά στην Κοινωνία</a:t>
            </a:r>
          </a:p>
          <a:p>
            <a:r>
              <a:rPr lang="el-GR" sz="2400" dirty="0" smtClean="0"/>
              <a:t>Νίκος Παλαβιτσίνης, </a:t>
            </a:r>
            <a:r>
              <a:rPr lang="en-US" sz="2400" dirty="0" smtClean="0"/>
              <a:t>PhD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551"/>
            <a:ext cx="6588224" cy="2271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6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Παραδείγματα Ανοιχτών Εκπαιδευτικών Πόρων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878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Μαθήματα, υλικό μαθημάτων, ενότητες, βιβλία, βίντεο, τεστ, λογισμικό, παρουσιάσεις, εικόνες, κλπ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...που περιέχουν σαφείς εκπαιδευτικές οδηγίες και/ή </a:t>
            </a:r>
            <a:r>
              <a:rPr lang="el-GR" dirty="0" smtClean="0">
                <a:hlinkClick r:id="rId2"/>
              </a:rPr>
              <a:t>διδακτικούς στόχους</a:t>
            </a:r>
            <a:r>
              <a:rPr lang="el-GR" dirty="0" smtClean="0"/>
              <a:t> και διδακτικές προσεγγίσεις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09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215" y="116632"/>
            <a:ext cx="5875745" cy="6546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90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Τοπολογίες Δικτύων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25588"/>
            <a:ext cx="8236654" cy="3447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07904" y="6381328"/>
            <a:ext cx="5800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http://photodentro.edu.gr/lor/r/8521/6676?locale=el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797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657495" cy="3384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98818"/>
            <a:ext cx="3817987" cy="33261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0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2542"/>
            <a:ext cx="6320383" cy="67196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80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μαθήτριες του Ιησού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7" y="1628800"/>
            <a:ext cx="8427492" cy="4104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08170" y="6444044"/>
            <a:ext cx="5588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http://photodentro.edu.gr/lor/r/8521/9381?locale=el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955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5901180" cy="36724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16012"/>
            <a:ext cx="3299445" cy="25206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1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77</Words>
  <Application>Microsoft Office PowerPoint</Application>
  <PresentationFormat>On-screen Show (4:3)</PresentationFormat>
  <Paragraphs>18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Σχολείο Ανοιχτού  Εκπαιδευτικού Περιεχομένου</vt:lpstr>
      <vt:lpstr>Παραδείγματα Ανοιχτών Εκπαιδευτικών Πόρων</vt:lpstr>
      <vt:lpstr>Παραδείγματα</vt:lpstr>
      <vt:lpstr>PowerPoint Presentation</vt:lpstr>
      <vt:lpstr>Τοπολογίες Δικτύων</vt:lpstr>
      <vt:lpstr>PowerPoint Presentation</vt:lpstr>
      <vt:lpstr>PowerPoint Presentation</vt:lpstr>
      <vt:lpstr>Οι μαθήτριες του Ιησού</vt:lpstr>
      <vt:lpstr>PowerPoint Presentation</vt:lpstr>
      <vt:lpstr>PowerPoint Presentation</vt:lpstr>
      <vt:lpstr>Ο δισκος της Φαιστού</vt:lpstr>
      <vt:lpstr>PowerPoint Presentation</vt:lpstr>
      <vt:lpstr>Σχολείο Ανοιχτού  Εκπαιδευτικού Περιεχομένου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Yiouli Kritikou</dc:creator>
  <cp:lastModifiedBy>Palavitsinis Nikolaos</cp:lastModifiedBy>
  <cp:revision>79</cp:revision>
  <dcterms:created xsi:type="dcterms:W3CDTF">2016-12-30T14:31:54Z</dcterms:created>
  <dcterms:modified xsi:type="dcterms:W3CDTF">2017-03-15T13:32:42Z</dcterms:modified>
</cp:coreProperties>
</file>